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ost Grotesk Medium" panose="020B0604020202020204" charset="0"/>
      <p:regular r:id="rId10"/>
    </p:embeddedFont>
    <p:embeddedFont>
      <p:font typeface="Roboto" panose="020000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3" d="100"/>
          <a:sy n="83" d="100"/>
        </p:scale>
        <p:origin x="0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0:36.908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152 576 24575,'722'0'0,"-674"3"0,92 16 0,24 2 0,-58-11 0,8 1 0,-85-9 0,34 6 0,-36-3 0,43 1 0,53-8 0,94 4 0,-136 7 0,-41-3 0,42 0 0,307-7 0,-366 2 0,0 2 0,25 4 0,-23-2 0,38 2 0,19-9 0,-50 0 0,0 2 0,41 4 0,-61-1 0,-1 0 0,0 0 0,17 8 0,-18-7 0,1 0 0,0 0 0,0-1 0,13 2 0,35-1 0,87-5 0,-47-1 0,-59 2 0,12 1 0,0-2 0,70-12 0,-55 3 0,40-9 0,-71 12 0,1 1 0,0 2 0,42 1 0,-5 0 0,-60 0 0,-1 0 0,1 0 0,-1-2 0,0 0 0,0 0 0,-1-1 0,0 0 0,0-1 0,0-1 0,-1 0 0,0 0 0,-1-1 0,18-20 0,-21 22 0,-1-1 0,-1 0 0,1 0 0,-1 0 0,-1-1 0,0 0 0,0 0 0,0 0 0,-1 0 0,2-15 0,-4 19 0,0 0 0,-1 1 0,1-1 0,-1 0 0,0 0 0,-1 0 0,1 1 0,-1-1 0,0 0 0,0 0 0,-1 1 0,1-1 0,-1 1 0,0-1 0,0 1 0,-1 0 0,1 0 0,-1 0 0,0 0 0,0 0 0,0 1 0,-1-1 0,-3-2 0,-3-3 0,1 2 0,1 0 0,-2 0 0,1 1 0,-1 0 0,0 0 0,-16-6 0,-64-30 0,38 16 0,43 21 0,1 0 0,-2 0 0,1 1 0,0 0 0,-1 1 0,1 0 0,-20-3 0,-210 3 0,121 5 0,29 0 0,-98-4 0,155-3 0,-47-11 0,53 9 0,1 1 0,-1 2 0,-39-2 0,32 6 0,-1-2 0,-43-8 0,21 4 0,-1 1 0,-103 6 0,55 1 0,-643-2 0,738-1 0,0 0 0,1-1 0,0 0 0,-1 0 0,1-1 0,-15-7 0,13 6 0,0 0 0,0 0 0,-24-4 0,-46 3 0,51 5 0,-49-9 0,-35-13 0,-21 1 0,97 16 0,-53 0 0,53 4 0,-54-9 0,69 6 0,0 1 0,-1 0 0,0 2 0,1 0 0,-1 2 0,1 1 0,-1 1 0,1 0 0,0 2 0,0 1 0,-36 14 0,23-4 0,0-1 0,-2-2 0,-64 13 0,-47-3 0,140-22 0,1 0 0,-1 1 0,0 0 0,1 0 0,-1 1 0,1 0 0,0 1 0,0 0 0,0 0 0,-9 7 0,5-2 0,1 1 0,0 1 0,0 0 0,1 0 0,-10 15 0,-5 5 0,17-23 0,1 2 0,0-1 0,0 1 0,-9 18 0,-37 52 0,53-79 0,0 0 0,0 0 0,0 1 0,0-1 0,0 0 0,0 0 0,0 0 0,0 0 0,0 0 0,0 0 0,1 0 0,-1 0 0,0 0 0,1 0 0,-1 0 0,1 0 0,-1 0 0,1 0 0,-1-1 0,1 1 0,0 0 0,-1 0 0,1 0 0,0-1 0,0 1 0,0 0 0,-1-1 0,1 1 0,0-1 0,0 1 0,0-1 0,0 1 0,0-1 0,2 1 0,42 14 0,-40-14 0,40 12 0,1-3 0,0-2 0,0-2 0,1-2 0,85-3 0,-61-11 0,-45 5 0,39-1 0,313 6 0,-349 1 0,45 9 0,-43-5 0,35 1 0,-25-3 0,-1 3 0,0 1 0,0 2 0,0 1 0,52 23 0,-81-29 0,-1-1 0,1 0 0,0-1 0,0 1 0,0-2 0,1 0 0,18-1 0,-29 0 0,-1 0 0,0 1 0,0-1 0,1 0 0,-1 0 0,0 0 0,0 0 0,1-1 0,-1 1 0,0 0 0,0 0 0,0 0 0,1 0 0,-1 0 0,0 0 0,0 0 0,1 0 0,-1 0 0,0-1 0,0 1 0,0 0 0,1 0 0,-1 0 0,0 0 0,0-1 0,0 1 0,0 0 0,0 0 0,1 0 0,-1-1 0,0 1 0,0 0 0,0 0 0,0-1 0,0 1 0,0 0 0,-6-9 0,-16-8 0,21 16 0,-86-52 0,-109-49 0,-73-43 0,256 136 0,2-1 0,-1 0 0,1 0 0,-14-19 0,13 16 0,0 0 0,-17-15 0,27 27 0,0-1 0,0 1 0,0 0 0,0-1 0,0 1 0,0 0 0,0 0 0,0 1 0,0-1 0,-1 0 0,1 1 0,0-1 0,-1 1 0,1 0 0,0 0 0,-1 0 0,1 0 0,0 0 0,-1 0 0,1 1 0,0-1 0,0 1 0,-4 0 0,6 0 0,-1-1 0,0 1 0,1-1 0,-1 0 0,1 1 0,-1-1 0,1 1 0,-1 0 0,1-1 0,-1 1 0,1-1 0,-1 1 0,1 0 0,0-1 0,-1 1 0,1 0 0,0-1 0,-1 1 0,1 0 0,0 0 0,0-1 0,0 1 0,0 0 0,0 0 0,0 1 0,0 0 0,1 0 0,-1 0 0,1 0 0,0 0 0,0-1 0,0 1 0,0 0 0,0 0 0,0-1 0,1 1 0,-1 0 0,0-1 0,1 1 0,1 1 0,21 15 0,-1-1 0,2-1 0,0-1 0,45 19 0,-35-17 0,165 76 0,-169-78 0,1-2 0,0-1 0,1-2 0,0-1 0,1-1 0,0-2 0,0-2 0,0-1 0,0-1 0,56-5 0,54-18 0,-101 15 0,73-21 0,-7 0 0,-65 22 0,0 2 0,-1 2 0,45 4 0,5-1 0,44-13 0,6 0 0,-71 12 0,24 1 0,153-17 0,-134 6 0,12-3 0,-82 6 0,1 3 0,0 1 0,59 6 0,28 16 0,-88-19 0,-23-1 0,0 0 0,-1 2 0,1 0 0,0 2 0,-1 0 0,29 10 0,16 10-1365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00.39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204 163 24575,'0'-1'0,"0"-1"0,1 1 0,-1 0 0,1-1 0,-1 1 0,1 0 0,0 0 0,0 0 0,-1-1 0,1 1 0,0 0 0,0 0 0,0 0 0,0 0 0,0 0 0,0 1 0,0-1 0,1 0 0,-1 0 0,0 1 0,0-1 0,2 0 0,33-12 0,-31 11 0,12-4 0,0 2 0,0-1 0,0 2 0,0 0 0,35 0 0,36 2 0,61 3 0,-101 4 0,-21-3 0,35 1 0,21 4 0,-42-3 0,-3-1 0,61 4 0,1806-10 0,-970 3 0,-925 1 0,1-1 0,-1 1 0,0 1 0,1 0 0,-1 1 0,-1-1 0,12 8 0,23 7 0,-30-14 0,1 0 0,-1-1 0,30 3 0,-41-5 0,0 0 0,0 0 0,0 1 0,0-1 0,0 1 0,0 0 0,0 0 0,0 0 0,-1 0 0,1 0 0,-1 0 0,1 1 0,-1 0 0,0-1 0,0 1 0,0 0 0,-1 0 0,1 0 0,-1 0 0,2 3 0,1 3 0,0 1 0,0-1 0,-1 1 0,-1-1 0,3 18 0,-4-26 0,0 15 0,0-1 0,-1 1 0,-1 16 0,0-27 0,1-1 0,-1 0 0,0 0 0,-1 0 0,1 0 0,0 0 0,-1 0 0,0 0 0,0-1 0,0 1 0,-1-1 0,1 1 0,-1-1 0,0 0 0,0 0 0,-3 3 0,-8 4 0,0-1 0,0-1 0,0 0 0,-1-1 0,0-1 0,-1 0 0,-24 6 0,30-10 0,-25 15 0,31-14 0,-1-1 0,1 0 0,-1 0 0,1 0 0,-1 0 0,0 0 0,1-1 0,-1 0 0,-8 1 0,-60 3 0,-41 2 0,-1553-9 0,847 4 0,667-15 0,-879 13 0,1031 0 0,-1 1 0,1-1 0,-1 0 0,1 0 0,-1 0 0,0 0 0,1-1 0,-1 1 0,1 0 0,-1-1 0,1 1 0,0-1 0,-1 1 0,1-1 0,-1 0 0,1 0 0,0 1 0,0-1 0,-1 0 0,1 0 0,0 0 0,0-1 0,0 1 0,0 0 0,0 0 0,-1-2 0,1-1 0,0 0 0,0 0 0,1-1 0,-1 1 0,1 0 0,0 0 0,0-1 0,1-5 0,0-6 0,-1 6 0,0 0 0,1 0 0,0 0 0,1 0 0,0 1 0,1-1 0,6-15 0,-7 18 0,0 0 0,0 1 0,0-1 0,-1 0 0,0 0 0,1-8 0,-2 8 0,1-1 0,0 1 0,0 0 0,1 0 0,4-12 0,-3 12 0,-1-1 0,1 0 0,-2 0 0,1 1 0,0-13 0,-2 12 0,1 1 0,0 0 0,0-1 0,1 1 0,0 0 0,6-13 0,-2 9 0,2-1 0,-1 1 0,1 1 0,1 0 0,0 0 0,1 0 0,-1 1 0,2 1 0,16-12 0,-19 16 0,1-1 0,0 2 0,0-1 0,0 1 0,0 0 0,1 1 0,10-2 0,6 1 0,36 0 0,62 2 0,232-7 0,125 4 0,-267 6 0,-122-1 0,101-3 0,-102-10-1365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01.16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16.49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377 76 24575,'10'-1'0,"-1"0"0,0 0 0,0-1 0,17-6 0,-17 5 0,1 0 0,-1 1 0,1 0 0,14-1 0,732 1 0,-362 5 0,618-3 0,-870-13 0,31 0 0,-23 1 0,411 12 0,-414-12 0,193 12 0,-337 0 0,1 0 0,0 1 0,-1-1 0,1 1 0,0-1 0,-1 1 0,1 0 0,-1 1 0,0-1 0,1 0 0,-1 1 0,0 0 0,0 0 0,0 0 0,0 0 0,0 0 0,0 1 0,3 4 0,1 2 0,-1 0 0,0 1 0,0 0 0,6 15 0,1 2 0,-9-19 0,-1 1 0,1 1 0,-2-1 0,1 0 0,-1 1 0,-1-1 0,2 15 0,-5 72 0,0-38 0,3-48 0,-1 1 0,-1-1 0,1 0 0,-2 0 0,-3 17 0,3-23 0,0-1 0,0 1 0,1-1 0,-2 1 0,1-1 0,0 0 0,-1 0 0,0 0 0,1 0 0,-1 0 0,0 0 0,-1-1 0,1 0 0,0 1 0,-1-1 0,1-1 0,-7 3 0,-75 29 0,60-24 0,19-7 0,0 1 0,0-1 0,0 0 0,0-1 0,0 0 0,-1 0 0,-6 1 0,-639-2 0,305-1 0,159-12 0,-252 4 0,233 7 0,0 1 0,160-2 0,-166-7 0,-1200 11 0,1398-2 0,0 0 0,1-1 0,-1 0 0,0-2 0,1 1 0,-14-7 0,-82-39 0,10 3 0,98 46 0,-1-1 0,1 0 0,-1 0 0,1 0 0,0 0 0,0-1 0,0 1 0,0-1 0,0 1 0,0-1 0,0 0 0,0 1 0,1-1 0,-1 0 0,1 0 0,-1 0 0,1-1 0,0 1 0,0 0 0,-1-3 0,0-1 0,1 0 0,1-1 0,-1 1 0,1 0 0,0-1 0,2-8 0,-1-3 0,-1 3 0,0 5 0,1 0 0,0-1 0,0 1 0,6-21 0,-6 29 0,0 0 0,0 0 0,0 0 0,0-1 0,0 1 0,0 0 0,1 0 0,-1 0 0,1 1 0,0-1 0,-1 0 0,1 1 0,0-1 0,0 1 0,0-1 0,0 1 0,0 0 0,0 0 0,0 0 0,1 0 0,-1 0 0,0 0 0,0 1 0,1-1 0,-1 1 0,1-1 0,2 1 0,389-11 0,-114-1 0,709 12 0,-654 27 0,-146-6 0,-114-15 0,302 15 0,-371-21 0,72-1 0,115 14 0,-80 0 0,-51-9 0,151 4 0,393-8-1365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31.366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364 51 24575,'7'-1'0,"1"-1"0,-1 0 0,0 0 0,0-1 0,11-5 0,0 0 0,-1 4 0,1 0 0,0 0 0,0 2 0,0 0 0,1 2 0,-1 0 0,25 3 0,15-1 0,2420-2 0,-2341-13 0,461 13 0,-576 1 0,0 0 0,-1 2 0,1 0 0,0 2 0,-1 0 0,28 11 0,-43-13 0,-1 0 0,0 0 0,0 0 0,0 1 0,-1 0 0,1 0 0,-1 0 0,0 0 0,0 1 0,-1-1 0,7 11 0,2 6 0,14 37 0,-10-22 0,-9-21 0,0 0 0,-1 0 0,-1 1 0,0 0 0,-1 0 0,-1 0 0,-1 0 0,0 0 0,0 25 0,-2-41 0,0 8 0,0 0 0,-1-1 0,0 1 0,-3 12 0,3-18 0,0 1 0,0 0 0,0-1 0,-1 1 0,1-1 0,-1 0 0,0 1 0,1-1 0,-1 0 0,0 0 0,0 0 0,-1 0 0,1 0 0,0-1 0,-4 3 0,-27 21 0,28-21 0,0 1 0,0-1 0,0 0 0,-1-1 0,1 0 0,-1 0 0,-12 5 0,-9 0 0,0-2 0,-1-1 0,0-1 0,0-1 0,-38-2 0,-87 12 0,-1034-14 0,987-11 0,-11-1 0,-1027 15 0,653-3 0,571-1 0,-1 0 0,0 0 0,1-1 0,0-1 0,0-1 0,0 0 0,0 0 0,-13-9 0,-53-18 0,74 30 0,-2 0 0,0 0 0,0-1 0,0 0 0,1 0 0,-10-6 0,15 7 0,0 0 0,0 1 0,0-1 0,0 0 0,1 0 0,-1 0 0,1 0 0,-1 0 0,1 0 0,0 0 0,-1 0 0,1-1 0,0 1 0,1 0 0,-1-1 0,0 1 0,1-1 0,-1 1 0,1-1 0,0 1 0,0-5 0,0-11 0,3-64 0,-2 75 0,0-1 0,1 1 0,0-1 0,0 1 0,1 0 0,0 0 0,0 0 0,6-10 0,12-21 0,-18 33 0,-1-1 0,0 1 0,1 0 0,0 0 0,0 0 0,1 1 0,-1-1 0,1 1 0,0 0 0,0 0 0,0 0 0,1 1 0,0-1 0,-1 1 0,6-3 0,6 0 0,0 1 0,-1 0 0,1 1 0,1 1 0,-1 1 0,1 0 0,-1 1 0,1 1 0,16 1 0,-8-1 0,430 0 0,-438 2 0,-1 0 0,1 1 0,-1 0 0,26 9 0,15 4 0,-18-4 0,-32-10 0,0 1 0,1-1 0,-1 0 0,1 0 0,14 1 0,696-2 0,-339-3 0,221 34 0,-133-14 0,-195-5 0,356-14 0,-624 1 0,0 0 0,0-1 0,0 0 0,0 0 0,0 0 0,0 0 0,0 0 0,-1-1 0,1 1 0,0-1 0,-1 0 0,1-1 0,-1 1 0,5-4 0,3-5 0,-1 0 0,16-20 0,16-16 0,-28 40-1365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36.91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43.580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1 35 24575,'3810'0'0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4:53.02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170 388 24575,'-16'-7'0,"15"6"0,0 0 0,0 0 0,0 0 0,0 0 0,0 1 0,0-1 0,-1 1 0,1-1 0,0 1 0,0-1 0,0 1 0,-1 0 0,1-1 0,0 1 0,-1 0 0,1 0 0,0 0 0,-3 0 0,2 1 0,0-1 0,-1 1 0,1 0 0,0 0 0,0 0 0,-1 1 0,1-1 0,0 0 0,0 1 0,0 0 0,1-1 0,-1 1 0,0 0 0,1 0 0,-1 0 0,1 0 0,-1 0 0,1 0 0,0 0 0,0 0 0,0 1 0,0-1 0,0 0 0,1 1 0,-1-1 0,0 4 0,-1 7 0,1 0 0,0 0 0,1 21 0,0-29 0,0 2 0,0 0 0,1-1 0,0 1 0,0 0 0,0-1 0,1 1 0,0-1 0,0 1 0,5 8 0,-4-10 0,0-1 0,1 1 0,-1-1 0,1 0 0,0-1 0,0 1 0,0-1 0,1 1 0,-1-1 0,1 0 0,0-1 0,6 4 0,11 2 0,0-1 0,0-1 0,0-1 0,0-1 0,1-1 0,44 1 0,767-2 0,-410-4 0,596 2 0,-839-13 0,-33 15 0,101-4 0,-201-4 0,23-1 0,-61 7 0,0-1 0,0-1 0,-1 0 0,17-5 0,-19 5 0,-1 0 0,1 0 0,0 0 0,0 1 0,0 0 0,0 0 0,0 1 0,0 0 0,0 0 0,-1 1 0,11 1 0,7 3 0,1-1 0,-1-2 0,1 0 0,-1-2 0,31-3 0,10 2 0,-36 1 0,-21 1 0,0 0 0,0-1 0,1 0 0,-1 0 0,0-1 0,0 0 0,1-1 0,-1 0 0,0 0 0,-1-1 0,10-3 0,95-66 0,-91 59 0,29-23 0,18-22 0,-68 57 0,0 1 0,0-1 0,1 1 0,-1-1 0,0 1 0,1-1 0,-1 1 0,0-1 0,1 1 0,-1 0 0,1-1 0,-1 1 0,1 0 0,-1-1 0,1 1 0,-1 0 0,1-1 0,-1 1 0,1 0 0,-1 0 0,1 0 0,-1 0 0,1 0 0,-1 0 0,1 0 0,0 0 0,-1 0 0,1 0 0,-1 0 0,1 0 0,-1 0 0,1 0 0,-1 0 0,1 0 0,0 0 0,-1 1 0,1-1 0,-1 0 0,1 1 0,0 1 0,0 0 0,0-1 0,0 1 0,-1 0 0,1 0 0,-1 0 0,1 0 0,-1 0 0,0 0 0,0 0 0,0 3 0,-6 56 0,-1-36 0,-2-1 0,-1 0 0,-1-1 0,-1 0 0,-22 31 0,29-48 0,1 0 0,-2-1 0,1 1 0,-1-1 0,1 0 0,-1-1 0,-1 0 0,-10 7 0,1-3 0,0-1 0,-28 10 0,-46 10 0,-69-4 0,121-18 0,0-2 0,0-2 0,-42-4 0,0 1 0,65 2 0,-43 1 0,-81-11 0,73 1 0,-76-14 0,-188-53 0,26 16 0,-28-25 0,201 50 0,60 15 0,-76-12 0,-49-8 0,-28-4 0,8 17 0,-74-13 0,132-1 0,-219-45 0,329 73 0,-46-20 0,85 30 0,1 1 0,-1-1 0,0 2 0,-11-2 0,32 2 0,1 0 0,-1-2 0,1 1 0,-1-1 0,21-9 0,23-4 0,84-20 0,46-8 0,-145 36 0,0 2 0,66 0 0,1127 8 0,-1022 11 0,202-1 0,-308-3 0,-54-3 0,483 5 0,-340-12 0,276 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1:40.447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506 16 24575,'8'4'0,"1"-1"0,0-1 0,0 0 0,0 0 0,0-1 0,0 0 0,0 0 0,10-1 0,-9 0 0,1 0 0,-1 1 0,0 0 0,0 1 0,0 0 0,13 4 0,-4-1 0,1 0 0,0-1 0,0-2 0,0 0 0,0-1 0,1 0 0,28-5 0,13 2 0,1080 2 0,-986 15 0,-103-14 0,179-3 0,-205-1 0,34-9 0,17-2 0,51-5 0,-77 10 0,1 2 0,61 0 0,-59 7 0,-25-1 0,0 1 0,-1 2 0,1 1 0,49 11 0,-54-7 0,4 1 0,51 21 0,-37-15 0,-34-12 0,-1 0 0,1 1 0,0 0 0,10 6 0,-17-7 0,0-1 0,0 0 0,0 1 0,0-1 0,0 1 0,0 0 0,-1 0 0,1-1 0,-1 1 0,1 0 0,-1 0 0,0 1 0,0-1 0,0 0 0,0 0 0,0 1 0,0-1 0,0 0 0,-1 1 0,1 3 0,1 12 0,-1 1 0,0 0 0,-4 29 0,2-42 0,1 0 0,-1 0 0,-1 0 0,1 0 0,-1 0 0,0-1 0,0 1 0,-1-1 0,0 0 0,0 1 0,0-1 0,0 0 0,-1-1 0,0 1 0,-5 5 0,4-7 0,1-1 0,-1 1 0,0-1 0,1 1 0,-1-2 0,0 1 0,0 0 0,0-1 0,0 0 0,-1 0 0,-7 0 0,-65-3 0,37 0 0,-24-4 0,52 4 0,-1 0 0,0 1 0,1 0 0,-1 1 0,-17 3 0,-46 12 0,43-7 0,-1-2 0,-62 3 0,-464-10 0,403-13 0,92 15 0,21 1 0,-50-6 0,31-10 0,3-1 0,-40 1 0,27 2 0,-124-3 0,112 17 0,-115-4 0,175-2 0,-1-1 0,1-2 0,-49-18 0,50 15 0,-1 1 0,0 2 0,0 1 0,-27-4 0,-22 8 0,-16-2 0,81 2 0,0 1 0,0-2 0,1 1 0,-1-1 0,1-1 0,0 0 0,-11-6 0,8 4 0,0 1 0,0 0 0,-25-7 0,24 9 0,-1-2 0,0 0 0,-14-8 0,17 7 0,0 1 0,0-1 0,-1 2 0,1-1 0,-1 2 0,0-1 0,-1 2 0,1 0 0,0 0 0,-26 1 0,30 0 0,-1 0 0,0 0 0,0-1 0,1 0 0,-15-5 0,14 4 0,-1 0 0,0 0 0,0 1 0,-10-1 0,-61-3 295,-49-2-1955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1:58.890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271 0 24575,'-201'15'0,"198"-15"0,0 1 0,-1 0 0,1 0 0,0 0 0,0 0 0,0 0 0,0 1 0,0-1 0,1 1 0,-1 0 0,0 0 0,1 0 0,-1 0 0,1 0 0,0 1 0,0-1 0,0 1 0,0-1 0,0 1 0,0 0 0,1 0 0,-1 0 0,1 0 0,0 0 0,0 0 0,0 0 0,0 0 0,0 6 0,-2 9 0,1 1 0,1 0 0,3 35 0,-1-22 0,0-7 0,0-1 0,2 0 0,7 33 0,-9-55 0,0-1 0,-1 1 0,1 0 0,1 0 0,-1 0 0,0-1 0,0 1 0,1-1 0,-1 1 0,1-1 0,-1 1 0,1-1 0,-1 0 0,1 0 0,0 0 0,0 0 0,0 0 0,-1 0 0,1 0 0,0-1 0,0 1 0,0-1 0,0 1 0,0-1 0,0 0 0,3 0 0,9 1 0,1 0 0,25-4 0,-18 2 0,0-1 0,0 0 0,39-10 0,-31 5 0,-14 4 0,-1 1 0,1 0 0,-1 1 0,1 1 0,-1 1 0,1 0 0,27 6 0,-11 1 0,0 2 0,49 22 0,-59-23 0,1-1 0,0-1 0,1-1 0,0-1 0,40 3 0,-13-3 0,62 3 0,48 7 0,275-16 0,-414 0 0,-1-1 0,38-9 0,-35 6 0,43-4 0,33 2 0,49 0 0,611 7 0,-672 8 0,-36-1 0,61 7 0,-69-10 0,96 6 0,59-3 0,-1 0 0,-134-8 0,298-11 0,-327 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2:03.102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0 1 24575,'2'2'0,"-1"0"0,1 0 0,-1 0 0,1 0 0,0 0 0,0 0 0,0 0 0,0 0 0,0-1 0,0 1 0,0-1 0,3 2 0,5 3 0,14 13 0,-17-14 0,0 1 0,0 0 0,0 0 0,-1 0 0,0 0 0,0 1 0,0 0 0,-1 0 0,5 10 0,-3-3 0,1 0 0,1-1 0,-1 0 0,2-1 0,0 0 0,0 0 0,1-1 0,1-1 0,0 1 0,0-2 0,1 0 0,0 0 0,0-2 0,1 1 0,0-2 0,0 0 0,1 0 0,16 3 0,65 19 0,-62-15 0,1-3 0,1-1 0,0-2 0,0-1 0,63 2 0,-66-7 0,-24 0 0,-1 0 0,1-1 0,0 0 0,0-1 0,-1 0 0,16-4 0,-23 5-54,1-1-1,-1 0 0,0 0 1,0 0-1,1-1 1,-1 1-1,0 0 0,0 0 1,0-1-1,0 1 1,0-1-1,-1 1 0,1-1 1,0 1-1,-1-1 0,1 1 1,-1-1-1,1 1 1,-1-1-1,0 0 0,1 1 1,-1-1-1,0 0 1,0-2-1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2:09.543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2:14.538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2:15.370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2:16.280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2T12:13:18.749"/>
    </inkml:context>
    <inkml:brush xml:id="br0">
      <inkml:brushProperty name="width" value="0.35" units="cm"/>
      <inkml:brushProperty name="height" value="0.35" units="cm"/>
      <inkml:brushProperty name="color" value="#F9F9F1"/>
    </inkml:brush>
  </inkml:definitions>
  <inkml:trace contextRef="#ctx0" brushRef="#br0">3949 55 24575,'-423'-12'0,"164"-2"0,79 2 0,-7 0 0,-1121 12 0,1076 13 0,-489-14 0,579-11 0,85 10 0,19 0 0,1 2 0,-56 6 0,83-3 0,-1-1 0,0 2 0,0 0 0,1 0 0,0 1 0,0 0 0,0 0 0,1 1 0,-1 1 0,-10 9 0,18-14 0,1-1 0,0 1 0,0 0 0,0 0 0,0 0 0,0 0 0,0 0 0,0 0 0,0 0 0,1 0 0,-1 0 0,1 0 0,0 0 0,0 0 0,-1 0 0,1 1 0,1-1 0,-1 0 0,0 0 0,0 0 0,1 0 0,-1 0 0,1 0 0,0 0 0,0 0 0,1 4 0,3 3 0,-1-1 0,1 1 0,0-1 0,10 11 0,-10-12 0,0 1 0,-1-1 0,0 1 0,0 0 0,-1 0 0,0 1 0,0-1 0,-1 1 0,0-1 0,0 1 0,-1 0 0,0 0 0,-1 0 0,0-1 0,0 1 0,-1 0 0,-3 17 0,4-25 0,-1 0 0,1 1 0,-1-1 0,1 0 0,-1 0 0,1 1 0,-1-1 0,0 0 0,0 0 0,0 0 0,1 0 0,-1 0 0,0 0 0,0 0 0,0 0 0,0-1 0,0 1 0,-1 0 0,1-1 0,0 1 0,0 0 0,0-1 0,-3 1 0,2-1 0,0 0 0,-1 0 0,1 0 0,-1 0 0,1 0 0,-1 0 0,1-1 0,-1 1 0,1-1 0,0 0 0,-5-2 0,-2-1 0,0-1 0,1-1 0,-1 0 0,-14-12 0,12 8 0,-2-2 0,-1-1 0,1 0 0,-14-21 0,25 32 0,0 0 0,0 0 0,0-1 0,1 0 0,-1 1 0,1-1 0,-1 0 0,1 1 0,0-1 0,0 0 0,1 0 0,-1 0 0,1 0 0,-1 0 0,1 0 0,0 0 0,0 0 0,0 0 0,0 0 0,1 0 0,-1 0 0,1 0 0,0 1 0,0-1 0,0 0 0,0 0 0,0 0 0,2-2 0,-2 4 0,0 0 0,-1 1 0,1-1 0,0 0 0,0 1 0,-1-1 0,1 0 0,0 1 0,0-1 0,0 1 0,0-1 0,0 1 0,0 0 0,-1-1 0,1 1 0,0 0 0,0 0 0,0 0 0,0 0 0,0 0 0,0 0 0,0 0 0,0 0 0,0 0 0,0 0 0,0 0 0,0 0 0,0 1 0,0-1 0,0 1 0,0-1 0,0 0 0,0 1 0,0-1 0,0 1 0,-1 0 0,1-1 0,0 1 0,0 0 0,-1-1 0,2 3 0,1 0 0,0 0 0,0 0 0,0 1 0,0 0 0,-1-1 0,0 1 0,0 0 0,2 5 0,-2-5 0,4 15 0,0-1 0,2 1 0,0-1 0,12 17 0,-3-2 0,-14-25 0,1 0 0,1 0 0,9 14 0,-11-18 0,0 0 0,0 0 0,-1 1 0,0-1 0,0 1 0,0-1 0,0 1 0,-1 0 0,0 0 0,0 0 0,0 0 0,-1 0 0,1 0 0,-1 0 0,0 0 0,-1 0 0,1 0 0,-1-1 0,0 1 0,0 0 0,0 0 0,-5 9 0,5-11 0,-1 0 0,1 0 0,-1 0 0,0 0 0,0-1 0,0 1 0,0-1 0,0 1 0,-1-1 0,1 0 0,-1 1 0,0-1 0,0-1 0,1 1 0,-1 0 0,0-1 0,0 1 0,-1-1 0,1 0 0,0 0 0,0 0 0,-1-1 0,1 1 0,0-1 0,-1 1 0,1-1 0,0 0 0,-1-1 0,1 1 0,0-1 0,-1 1 0,1-1 0,0 0 0,-6-2 0,6 2 0,1-1 0,-1 1 0,1-1 0,-1 0 0,1 0 0,-1 0 0,1 0 0,0 0 0,0 0 0,0 0 0,0-1 0,0 1 0,1-1 0,-1 1 0,1-1 0,0 0 0,-1 0 0,1 1 0,0-1 0,1 0 0,-1 0 0,0 0 0,1 0 0,0-4 0,-1-9 0,0 0 0,2 0 0,2-21 0,-2 27 0,0 7 0,0 0 0,0-1 0,0 1 0,1 0 0,-1-1 0,1 1 0,-1 0 0,1 0 0,0 0 0,0 1 0,1-1 0,-1 0 0,0 1 0,1 0 0,0-1 0,0 1 0,-1 0 0,1 0 0,0 0 0,1 1 0,-1-1 0,0 1 0,0 0 0,1 0 0,6-2 0,-6 2 0,-1 0 0,1 1 0,0-1 0,0 0 0,0 1 0,0 0 0,0 0 0,0 0 0,0 1 0,0-1 0,0 1 0,0 0 0,0 0 0,-1 0 0,1 1 0,0-1 0,-1 1 0,1 0 0,-1 0 0,1 0 0,-1 1 0,4 3 0,1 1 0,0-1 0,0 1 0,0-2 0,1 1 0,0-1 0,0 0 0,1-1 0,-1 0 0,1-1 0,0 0 0,15 3 0,18 7 0,-8-4 0,0-2 0,0-1 0,0-1 0,52-1 0,-80-4 0,187 1 0,-100-2 0,-59 0 0,54-11 0,-56 7 0,65-2 0,-46 5 0,59-9 0,47-1 0,13 14 0,260-4 0,-348-4 0,47-1 0,48-5 0,10-2 0,-96 4 0,-70 9 0,0-2 0,0 0 0,-1-1 0,0-1 0,0-2 0,0 0 0,31-15 0,-41 18 0,0 1 0,0 0 0,1 1 0,-1 0 0,1 1 0,-1 0 0,1 1 0,-1 0 0,21 3 0,13-1 0,142-3 0,306 14 0,-432 0 0,-45-9 0,-1-1 0,1 0 0,18 0 0,-29-3 0,0 0 0,1 0 0,-1-1 0,0 0 0,0 0 0,0 0 0,0 0 0,0-1 0,-1 0 0,1 0 0,0 0 0,-1-1 0,9-5 0,-2-2 0,1-1 0,-2 1 0,1-2 0,-2 1 0,1-2 0,-2 1 0,0-1 0,0 0 0,-1-1 0,-1 1 0,0-2 0,-1 1 0,0 0 0,2-19 0,-8 56 0,0 1 0,1-1 0,7 43 0,1 31 0,-8-96 0,0 1 0,0 0 0,-1-1 0,1 1 0,0 0 0,-1-1 0,1 1 0,-1 0 0,1-1 0,-1 1 0,0-1 0,0 1 0,1-1 0,-1 1 0,0-1 0,0 0 0,0 0 0,-1 1 0,-1 1 0,0-1 0,0 0 0,0-1 0,0 1 0,-1 0 0,1-1 0,0 0 0,-1 0 0,-6 2 0,-8-1 0,0-1 0,0 0 0,-20-2 0,17 0 0,-58 2 0,0 4 0,-134 24 0,148-14 0,25-6 0,-55 7 0,-172-4 0,0 7 0,12 0 0,210-19 0,1 2 0,-72 13 0,-128 22 0,3 0 0,86-2 0,146-32 0,0 0 0,0 1 0,0 0 0,-11 6 0,-29 13 0,-19-7 0,0-3 0,-1-2 0,-80 1 0,57-1 0,63-5 0,-55 1 0,67-7 0,-5-1 0,0 1 0,0 2 0,0 0 0,-29 7 0,51-9 0,0 0 0,-1 0 0,1 0 0,-1 0 0,1 0 0,-1 0 0,1 0 0,0 0 0,-1 1 0,1-1 0,-1 0 0,1 0 0,0 0 0,-1 1 0,1-1 0,0 0 0,-1 1 0,1-1 0,0 0 0,-1 1 0,1-1 0,0 0 0,0 1 0,-1-1 0,1 0 0,0 1 0,0-1 0,0 1 0,-1-1 0,1 0 0,0 1 0,9 9 0,20 4 0,38-4 0,-66-10 0,-1 0 0,1 0 0,-1 0 0,1 1 0,-1-1 0,1 0 0,-1 0 0,1 0 0,-1 0 0,1 0 0,-1 0 0,1 0 0,-1 0 0,1 0 0,-1 0 0,0 0 0,1 0 0,-1-1 0,1 1 0,-1 0 0,1 0 0,-1 0 0,1-1 0,-1 1 0,0 0 0,1 0 0,-1-1 0,1 0 0,-31-11 0,-44-13 0,21 6 0,-70-15 0,50 20 0,1-4 0,-88-33 0,158 50 0,-25-11 0,27 11 0,-1 1 0,0 0 0,0-1 0,0 1 0,0-1 0,0 1 0,1-1 0,-1 0 0,0 1 0,0-1 0,1 0 0,-1 1 0,1-1 0,-1 0 0,0 0 0,1 0 0,0 0 0,-1 1 0,1-1 0,-1 0 0,1 0 0,0 0 0,0 0 0,-1-1 0,2 1 0,-1 1 0,0-1 0,1 1 0,-1 0 0,1-1 0,-1 1 0,0 0 0,1-1 0,-1 1 0,1 0 0,-1-1 0,1 1 0,-1 0 0,1 0 0,-1 0 0,1 0 0,-1-1 0,1 1 0,-1 0 0,1 0 0,0 0 0,-1 0 0,1 0 0,-1 0 0,1 0 0,-1 0 0,2 1 0,21 2 0,-15-1 0,34 2 0,-1 3 0,61 17 0,68 22 0,206 28 0,-310-66 0,75-1 0,-48-4 0,49-1 0,162-21 0,-99 4 0,287-46 0,-119 10 0,-251 34 0,-73 8 0,100-3 0,-70 12 0,1-3 0,136-23 0,-141 8 0,-48 10 0,0 2 0,1 1 0,-1 1 0,36-1 0,-48 6 173,-9-1-481,1 0 1,0 0-1,-1 0 1,13-3-1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32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customXml" Target="../ink/ink11.xm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xample.com/contact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16.xml"/><Relationship Id="rId4" Type="http://schemas.openxmlformats.org/officeDocument/2006/relationships/hyperlink" Target="https://example.com/bioscope" TargetMode="Externa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93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BioScope Explorer: Interactive Microscope Simulation for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42435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future of science education. BioScope Explorer offers a revolutionary approach to learning microscopy, making it accessible and engaging for everyone.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18071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Vedansh Tonk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1338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23-06-2025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8CF4A8-AFF1-DF80-ED19-440013855C73}"/>
                  </a:ext>
                </a:extLst>
              </p14:cNvPr>
              <p14:cNvContentPartPr/>
              <p14:nvPr/>
            </p14:nvContentPartPr>
            <p14:xfrm>
              <a:off x="12921960" y="7816620"/>
              <a:ext cx="1565280" cy="269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8CF4A8-AFF1-DF80-ED19-440013855C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9320" y="7753620"/>
                <a:ext cx="1690920" cy="39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192" y="459819"/>
            <a:ext cx="4699040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BioScope Explorer?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192" y="1400175"/>
            <a:ext cx="209002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85192" y="1849279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28474" y="1911906"/>
            <a:ext cx="598277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access to physical microscopes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5192" y="2559725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28474" y="2622352"/>
            <a:ext cx="598277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costs, maintenance of lab equipment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5192" y="3270171"/>
            <a:ext cx="376118" cy="376118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28474" y="3332798"/>
            <a:ext cx="598277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interactive, risk-free tools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66" y="982265"/>
            <a:ext cx="6526054" cy="446508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85192" y="5851921"/>
            <a:ext cx="209002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 &amp; Audience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10408" y="6134695"/>
            <a:ext cx="6646426" cy="1238131"/>
          </a:xfrm>
          <a:prstGeom prst="roundRect">
            <a:avLst>
              <a:gd name="adj" fmla="val 422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585192" y="6263124"/>
            <a:ext cx="209002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85192" y="6570703"/>
            <a:ext cx="629685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Web-based, interactive microscope simulation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85192" y="6912974"/>
            <a:ext cx="629685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Hands-on experience, no physical constraints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443073" y="6113025"/>
            <a:ext cx="6646426" cy="1663660"/>
          </a:xfrm>
          <a:prstGeom prst="roundRect">
            <a:avLst>
              <a:gd name="adj" fmla="val 422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7573566" y="6263124"/>
            <a:ext cx="209002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Audience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73566" y="6570703"/>
            <a:ext cx="629685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school and college biology students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73566" y="6912974"/>
            <a:ext cx="629685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Educators for classroom demonstrations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573566" y="7247335"/>
            <a:ext cx="629685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Science enthusiasts and hobbyists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EDBE6A-28B7-8C42-2129-9DE1215D05D6}"/>
                  </a:ext>
                </a:extLst>
              </p14:cNvPr>
              <p14:cNvContentPartPr/>
              <p14:nvPr/>
            </p14:nvContentPartPr>
            <p14:xfrm>
              <a:off x="13163000" y="7868200"/>
              <a:ext cx="1276200" cy="138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EDBE6A-28B7-8C42-2129-9DE1215D05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0000" y="7805200"/>
                <a:ext cx="14018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29F502-4180-C7D1-2A3F-19D46FA3F018}"/>
                  </a:ext>
                </a:extLst>
              </p14:cNvPr>
              <p14:cNvContentPartPr/>
              <p14:nvPr/>
            </p14:nvContentPartPr>
            <p14:xfrm>
              <a:off x="12993440" y="7884040"/>
              <a:ext cx="1449000" cy="178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29F502-4180-C7D1-2A3F-19D46FA3F0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30440" y="7821040"/>
                <a:ext cx="15746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86D7FA2-2E8F-157F-9DAD-C0726848E9DE}"/>
                  </a:ext>
                </a:extLst>
              </p14:cNvPr>
              <p14:cNvContentPartPr/>
              <p14:nvPr/>
            </p14:nvContentPartPr>
            <p14:xfrm>
              <a:off x="12893000" y="7934800"/>
              <a:ext cx="311040" cy="143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86D7FA2-2E8F-157F-9DAD-C0726848E9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0000" y="7872160"/>
                <a:ext cx="4366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3CB766-0CB9-21CA-8A1F-1A4BF1D4D263}"/>
                  </a:ext>
                </a:extLst>
              </p14:cNvPr>
              <p14:cNvContentPartPr/>
              <p14:nvPr/>
            </p14:nvContentPartPr>
            <p14:xfrm>
              <a:off x="13278920" y="7868560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3CB766-0CB9-21CA-8A1F-1A4BF1D4D2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15920" y="780592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494611F-40C6-D9CE-5462-75CB11F086AA}"/>
              </a:ext>
            </a:extLst>
          </p:cNvPr>
          <p:cNvGrpSpPr/>
          <p:nvPr/>
        </p:nvGrpSpPr>
        <p:grpSpPr>
          <a:xfrm>
            <a:off x="13979840" y="7873960"/>
            <a:ext cx="102240" cy="360"/>
            <a:chOff x="13979840" y="7873960"/>
            <a:chExt cx="10224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FB9DB9-1087-68BD-1DB2-0E20C0ECE2E0}"/>
                    </a:ext>
                  </a:extLst>
                </p14:cNvPr>
                <p14:cNvContentPartPr/>
                <p14:nvPr/>
              </p14:nvContentPartPr>
              <p14:xfrm>
                <a:off x="13979840" y="7873960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FB9DB9-1087-68BD-1DB2-0E20C0ECE2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17200" y="7810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4B096D-3CA9-E584-E618-87B5A34D255C}"/>
                    </a:ext>
                  </a:extLst>
                </p14:cNvPr>
                <p14:cNvContentPartPr/>
                <p14:nvPr/>
              </p14:nvContentPartPr>
              <p14:xfrm>
                <a:off x="13979840" y="7873960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4B096D-3CA9-E584-E618-87B5A34D25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17200" y="7810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9B4FA9-08F6-188B-BDFC-2573EA625535}"/>
                    </a:ext>
                  </a:extLst>
                </p14:cNvPr>
                <p14:cNvContentPartPr/>
                <p14:nvPr/>
              </p14:nvContentPartPr>
              <p14:xfrm>
                <a:off x="14081720" y="7873960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9B4FA9-08F6-188B-BDFC-2573EA6255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8720" y="7810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8643"/>
            <a:ext cx="107532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Overview: What is BioScope Explorer?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7713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virtual lab tool replicating a compound microscope with key features.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638" y="2558296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1603" y="2629138"/>
            <a:ext cx="288321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Adjustable Magnification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1603" y="3157418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between 40x, 100x, 400x views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3879056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91603" y="39498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Interactive Controls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91603" y="4478179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Focus, slide movement, light intensity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1638" y="5199817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91603" y="527065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Specimen Gallery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91603" y="5798939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Pre-loaded samples: plant cells, blood cells, bacteria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1638" y="6520577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91603" y="659141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Educational Modules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391603" y="7119699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Built-in tutorials on parts and usage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4148"/>
            <a:ext cx="6342102" cy="433923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74280" y="632531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Unique Selling Points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574280" y="6853595"/>
            <a:ext cx="6342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setup or cleanup required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74280" y="7235071"/>
            <a:ext cx="634210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on any device with a browser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46DBCE-BA6C-B7E2-7948-2BE0F8D25CEF}"/>
                  </a:ext>
                </a:extLst>
              </p14:cNvPr>
              <p14:cNvContentPartPr/>
              <p14:nvPr/>
            </p14:nvContentPartPr>
            <p14:xfrm>
              <a:off x="12953216" y="7860254"/>
              <a:ext cx="1493640" cy="290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46DBCE-BA6C-B7E2-7948-2BE0F8D25C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0576" y="7797614"/>
                <a:ext cx="1619280" cy="41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07" y="460296"/>
            <a:ext cx="6954917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It Works: User &amp; Technical Flow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5907" y="1401842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Interaction Flow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07" y="1851660"/>
            <a:ext cx="837009" cy="10148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90318" y="2019062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Launch Simulation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90318" y="2448044"/>
            <a:ext cx="5520690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web app; default 40x view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7" y="2866549"/>
            <a:ext cx="837009" cy="10148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90318" y="3033951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Adjust Settings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90318" y="3462933"/>
            <a:ext cx="5520690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Toggle magnification, drag slide, adjust focus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07" y="3881438"/>
            <a:ext cx="837009" cy="10148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90318" y="4048839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Explore Specimens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90318" y="4477822"/>
            <a:ext cx="5520690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from gallery; observe details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07" y="4896326"/>
            <a:ext cx="837009" cy="10148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90318" y="5063728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90318" y="5492710"/>
            <a:ext cx="5520690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built-in tutorials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7527012" y="1401842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Technical Workflow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12" y="1851661"/>
            <a:ext cx="6525101" cy="4035386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7527012" y="6176307"/>
            <a:ext cx="376595" cy="376595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8071009" y="6239052"/>
            <a:ext cx="5981105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event listeners detect interactions</a:t>
            </a:r>
            <a:endParaRPr lang="en-US" sz="1300" dirty="0"/>
          </a:p>
        </p:txBody>
      </p:sp>
      <p:sp>
        <p:nvSpPr>
          <p:cNvPr id="20" name="Shape 13"/>
          <p:cNvSpPr/>
          <p:nvPr/>
        </p:nvSpPr>
        <p:spPr>
          <a:xfrm>
            <a:off x="7527011" y="6901934"/>
            <a:ext cx="376595" cy="376595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8071008" y="6964679"/>
            <a:ext cx="5981105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animations mimic lens focus and slide movement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7514524" y="7627561"/>
            <a:ext cx="376595" cy="376595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8071009" y="7690306"/>
            <a:ext cx="5981105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rendering updates specimen details</a:t>
            </a:r>
            <a:endParaRPr lang="en-US" sz="13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0F75F8-95BD-3125-38D2-62F31B79FFA6}"/>
              </a:ext>
            </a:extLst>
          </p:cNvPr>
          <p:cNvGrpSpPr/>
          <p:nvPr/>
        </p:nvGrpSpPr>
        <p:grpSpPr>
          <a:xfrm>
            <a:off x="12934496" y="7781054"/>
            <a:ext cx="1504440" cy="264960"/>
            <a:chOff x="12934496" y="7781054"/>
            <a:chExt cx="150444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1B2B01-EDD5-843D-3197-F722435A12B7}"/>
                    </a:ext>
                  </a:extLst>
                </p14:cNvPr>
                <p14:cNvContentPartPr/>
                <p14:nvPr/>
              </p14:nvContentPartPr>
              <p14:xfrm>
                <a:off x="12934496" y="7834694"/>
                <a:ext cx="1504440" cy="211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1B2B01-EDD5-843D-3197-F722435A12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1856" y="7772054"/>
                  <a:ext cx="1630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EA9FAB-945D-AAF4-CB45-DEE070B68D5C}"/>
                    </a:ext>
                  </a:extLst>
                </p14:cNvPr>
                <p14:cNvContentPartPr/>
                <p14:nvPr/>
              </p14:nvContentPartPr>
              <p14:xfrm>
                <a:off x="14419496" y="7781054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EA9FAB-945D-AAF4-CB45-DEE070B68D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56496" y="77184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99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BioScope Explorer leverages modern web technologies for a seamless and responsive user experience.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57" y="3343275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0" y="3343275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03" y="3343275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26" y="3343275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248" y="3343275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571" y="3343275"/>
            <a:ext cx="1448872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651653"/>
            <a:ext cx="6407944" cy="2138363"/>
          </a:xfrm>
          <a:prstGeom prst="roundRect">
            <a:avLst>
              <a:gd name="adj" fmla="val 445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3"/>
          <p:cNvSpPr/>
          <p:nvPr/>
        </p:nvSpPr>
        <p:spPr>
          <a:xfrm>
            <a:off x="1028224" y="4886087"/>
            <a:ext cx="2930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1028224" y="5376505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HTML5/CSS3 for responsive layout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1028224" y="5795963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for UI updates and event handling</a:t>
            </a:r>
            <a:endParaRPr lang="en-US" sz="1750" dirty="0"/>
          </a:p>
        </p:txBody>
      </p:sp>
      <p:sp>
        <p:nvSpPr>
          <p:cNvPr id="14" name="Shape 6"/>
          <p:cNvSpPr/>
          <p:nvPr/>
        </p:nvSpPr>
        <p:spPr>
          <a:xfrm>
            <a:off x="7428548" y="4651653"/>
            <a:ext cx="6408063" cy="2138363"/>
          </a:xfrm>
          <a:prstGeom prst="roundRect">
            <a:avLst>
              <a:gd name="adj" fmla="val 445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7"/>
          <p:cNvSpPr/>
          <p:nvPr/>
        </p:nvSpPr>
        <p:spPr>
          <a:xfrm>
            <a:off x="7662982" y="4886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Libraries &amp; 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662982" y="5376505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Font Awesome for interactive icons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662982" y="5795963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Fonts for modern typography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662982" y="6215420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Pages for free deployment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B3C605-DAD3-DDC0-2DB0-2338430B115B}"/>
                  </a:ext>
                </a:extLst>
              </p14:cNvPr>
              <p14:cNvContentPartPr/>
              <p14:nvPr/>
            </p14:nvContentPartPr>
            <p14:xfrm>
              <a:off x="12867536" y="7866205"/>
              <a:ext cx="1553760" cy="198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B3C605-DAD3-DDC0-2DB0-2338430B11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04536" y="7803565"/>
                <a:ext cx="1679400" cy="32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531" y="493871"/>
            <a:ext cx="4489728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531" y="1503878"/>
            <a:ext cx="27266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Short-Term Goals (1 Year)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28531" y="1986320"/>
            <a:ext cx="179546" cy="1088469"/>
          </a:xfrm>
          <a:prstGeom prst="roundRect">
            <a:avLst>
              <a:gd name="adj" fmla="val 420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7623" y="2165866"/>
            <a:ext cx="22448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3D Specimens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7623" y="2625923"/>
            <a:ext cx="610850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Three.js for rotatable 3D cell models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0911" y="3182540"/>
            <a:ext cx="179546" cy="1088469"/>
          </a:xfrm>
          <a:prstGeom prst="roundRect">
            <a:avLst>
              <a:gd name="adj" fmla="val 420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7623" y="3344109"/>
            <a:ext cx="22448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 Mode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623" y="3826609"/>
            <a:ext cx="583918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WebXR overlay on real-world surfaces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1526262"/>
            <a:ext cx="6467594" cy="442519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8531" y="6243160"/>
            <a:ext cx="22448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Long-Term Vision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4" y="6714468"/>
            <a:ext cx="448866" cy="44886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83644" y="7158869"/>
            <a:ext cx="22448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Gamification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83644" y="7533145"/>
            <a:ext cx="43081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Quizzes, scoring, badges</a:t>
            </a:r>
            <a:endParaRPr lang="en-US" sz="14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259" y="6714468"/>
            <a:ext cx="448866" cy="44886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138678" y="7252634"/>
            <a:ext cx="22448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Collaborative Lab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118259" y="7533145"/>
            <a:ext cx="43081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Multi-user virtual classrooms</a:t>
            </a:r>
            <a:endParaRPr lang="en-US" sz="14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712" y="6714468"/>
            <a:ext cx="448866" cy="44886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693712" y="7282698"/>
            <a:ext cx="228635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to Other Tools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693712" y="7584187"/>
            <a:ext cx="43081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Telescopes, spectrophotometers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3FA1E1A-18A2-6E03-8CDB-467224DE5693}"/>
                  </a:ext>
                </a:extLst>
              </p14:cNvPr>
              <p14:cNvContentPartPr/>
              <p14:nvPr/>
            </p14:nvContentPartPr>
            <p14:xfrm>
              <a:off x="12899216" y="7866014"/>
              <a:ext cx="1535040" cy="207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3FA1E1A-18A2-6E03-8CDB-467224DE56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6576" y="7803374"/>
                <a:ext cx="16606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D80211-73DA-B82F-A6B5-BDB1AFC78EB4}"/>
                  </a:ext>
                </a:extLst>
              </p14:cNvPr>
              <p14:cNvContentPartPr/>
              <p14:nvPr/>
            </p14:nvContentPartPr>
            <p14:xfrm>
              <a:off x="14464496" y="7960694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D80211-73DA-B82F-A6B5-BDB1AFC78E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01496" y="789769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9914930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Conclusion: Impact of BioScope Explorer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" y="1819870"/>
            <a:ext cx="6304598" cy="431363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4043" y="1819870"/>
            <a:ext cx="6304598" cy="1827133"/>
          </a:xfrm>
          <a:prstGeom prst="roundRect">
            <a:avLst>
              <a:gd name="adj" fmla="val 49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05738" y="204156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Educational Impact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805738" y="2590205"/>
            <a:ext cx="586120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Makes microscopy accessible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805738" y="3104078"/>
            <a:ext cx="586120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Reaches underserved schools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84043" y="3861078"/>
            <a:ext cx="6304598" cy="1827133"/>
          </a:xfrm>
          <a:prstGeom prst="roundRect">
            <a:avLst>
              <a:gd name="adj" fmla="val 492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05738" y="408277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Practical Benefits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805738" y="4631412"/>
            <a:ext cx="586120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costs of physical labs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805738" y="5145286"/>
            <a:ext cx="586120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risks in experiments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4043" y="5929074"/>
            <a:ext cx="6304598" cy="64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BioScope Explorer revolutionizes science education, offering an innovative and equitable learning solution.</a:t>
            </a:r>
            <a:endParaRPr lang="en-US" sz="1650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043" y="6812399"/>
            <a:ext cx="2549247" cy="588764"/>
          </a:xfrm>
          <a:prstGeom prst="rect">
            <a:avLst/>
          </a:prstGeom>
        </p:spPr>
      </p:pic>
      <p:pic>
        <p:nvPicPr>
          <p:cNvPr id="14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327" y="6812399"/>
            <a:ext cx="1483162" cy="5887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B706EC-FECA-F279-2824-B1E3BFA7DD2C}"/>
                  </a:ext>
                </a:extLst>
              </p14:cNvPr>
              <p14:cNvContentPartPr/>
              <p14:nvPr/>
            </p14:nvContentPartPr>
            <p14:xfrm>
              <a:off x="13029896" y="7893014"/>
              <a:ext cx="1371960" cy="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B706EC-FECA-F279-2824-B1E3BFA7DD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67256" y="7767014"/>
                <a:ext cx="1497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894908-5324-903C-0B0C-5501F0CBAF2D}"/>
                  </a:ext>
                </a:extLst>
              </p14:cNvPr>
              <p14:cNvContentPartPr/>
              <p14:nvPr/>
            </p14:nvContentPartPr>
            <p14:xfrm>
              <a:off x="12951056" y="7789694"/>
              <a:ext cx="1491480" cy="298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894908-5324-903C-0B0C-5501F0CBAF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88416" y="7726694"/>
                <a:ext cx="1617120" cy="42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373</Words>
  <Application>Microsoft Office PowerPoint</Application>
  <PresentationFormat>Custom</PresentationFormat>
  <Paragraphs>81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Arial</vt:lpstr>
      <vt:lpstr>Host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RaghuRaj Singh</cp:lastModifiedBy>
  <cp:revision>3</cp:revision>
  <dcterms:created xsi:type="dcterms:W3CDTF">2025-06-22T11:02:23Z</dcterms:created>
  <dcterms:modified xsi:type="dcterms:W3CDTF">2025-06-22T12:17:50Z</dcterms:modified>
</cp:coreProperties>
</file>